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21C9D5-D990-4E31-932B-75BB21DDFF4E}" v="12" dt="2025-04-20T16:23:02.6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32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ugues Hemelhof" userId="2f6bf3c7-275f-4126-93ee-9e46728fa4d9" providerId="ADAL" clId="{A521C9D5-D990-4E31-932B-75BB21DDFF4E}"/>
    <pc:docChg chg="undo custSel addSld delSld modSld sldOrd">
      <pc:chgData name="Hugues Hemelhof" userId="2f6bf3c7-275f-4126-93ee-9e46728fa4d9" providerId="ADAL" clId="{A521C9D5-D990-4E31-932B-75BB21DDFF4E}" dt="2025-04-27T10:10:42.586" v="2594" actId="20577"/>
      <pc:docMkLst>
        <pc:docMk/>
      </pc:docMkLst>
      <pc:sldChg chg="addSp delSp modSp mod setBg">
        <pc:chgData name="Hugues Hemelhof" userId="2f6bf3c7-275f-4126-93ee-9e46728fa4d9" providerId="ADAL" clId="{A521C9D5-D990-4E31-932B-75BB21DDFF4E}" dt="2025-04-27T10:10:42.586" v="2594" actId="20577"/>
        <pc:sldMkLst>
          <pc:docMk/>
          <pc:sldMk cId="539940131" sldId="257"/>
        </pc:sldMkLst>
        <pc:spChg chg="add mod">
          <ac:chgData name="Hugues Hemelhof" userId="2f6bf3c7-275f-4126-93ee-9e46728fa4d9" providerId="ADAL" clId="{A521C9D5-D990-4E31-932B-75BB21DDFF4E}" dt="2025-04-27T10:10:42.586" v="2594" actId="20577"/>
          <ac:spMkLst>
            <pc:docMk/>
            <pc:sldMk cId="539940131" sldId="257"/>
            <ac:spMk id="5" creationId="{95EA6204-60F4-1F8D-8E48-A6014EB6E2C6}"/>
          </ac:spMkLst>
        </pc:spChg>
        <pc:spChg chg="mod">
          <ac:chgData name="Hugues Hemelhof" userId="2f6bf3c7-275f-4126-93ee-9e46728fa4d9" providerId="ADAL" clId="{A521C9D5-D990-4E31-932B-75BB21DDFF4E}" dt="2025-04-20T12:18:57.796" v="57" actId="26606"/>
          <ac:spMkLst>
            <pc:docMk/>
            <pc:sldMk cId="539940131" sldId="257"/>
            <ac:spMk id="9" creationId="{60C1B8A3-551C-54AE-7141-A92557863468}"/>
          </ac:spMkLst>
        </pc:spChg>
        <pc:spChg chg="mod ord">
          <ac:chgData name="Hugues Hemelhof" userId="2f6bf3c7-275f-4126-93ee-9e46728fa4d9" providerId="ADAL" clId="{A521C9D5-D990-4E31-932B-75BB21DDFF4E}" dt="2025-04-20T16:47:26.232" v="1616" actId="1076"/>
          <ac:spMkLst>
            <pc:docMk/>
            <pc:sldMk cId="539940131" sldId="257"/>
            <ac:spMk id="10" creationId="{68D0932E-B30B-FFAB-CFC6-E1853D7564F7}"/>
          </ac:spMkLst>
        </pc:spChg>
        <pc:spChg chg="add">
          <ac:chgData name="Hugues Hemelhof" userId="2f6bf3c7-275f-4126-93ee-9e46728fa4d9" providerId="ADAL" clId="{A521C9D5-D990-4E31-932B-75BB21DDFF4E}" dt="2025-04-20T12:18:57.796" v="57" actId="26606"/>
          <ac:spMkLst>
            <pc:docMk/>
            <pc:sldMk cId="539940131" sldId="257"/>
            <ac:spMk id="27" creationId="{A65AC7D1-EAA9-48F5-B509-60A7F50BF703}"/>
          </ac:spMkLst>
        </pc:spChg>
        <pc:spChg chg="add">
          <ac:chgData name="Hugues Hemelhof" userId="2f6bf3c7-275f-4126-93ee-9e46728fa4d9" providerId="ADAL" clId="{A521C9D5-D990-4E31-932B-75BB21DDFF4E}" dt="2025-04-20T12:18:57.796" v="57" actId="26606"/>
          <ac:spMkLst>
            <pc:docMk/>
            <pc:sldMk cId="539940131" sldId="257"/>
            <ac:spMk id="29" creationId="{D6320AF9-619A-4175-865B-5663E1AEF4C5}"/>
          </ac:spMkLst>
        </pc:spChg>
        <pc:spChg chg="add">
          <ac:chgData name="Hugues Hemelhof" userId="2f6bf3c7-275f-4126-93ee-9e46728fa4d9" providerId="ADAL" clId="{A521C9D5-D990-4E31-932B-75BB21DDFF4E}" dt="2025-04-20T12:18:57.796" v="57" actId="26606"/>
          <ac:spMkLst>
            <pc:docMk/>
            <pc:sldMk cId="539940131" sldId="257"/>
            <ac:spMk id="35" creationId="{7E018740-5C2B-4A41-AC1A-7E68D1EC1954}"/>
          </ac:spMkLst>
        </pc:spChg>
        <pc:spChg chg="add">
          <ac:chgData name="Hugues Hemelhof" userId="2f6bf3c7-275f-4126-93ee-9e46728fa4d9" providerId="ADAL" clId="{A521C9D5-D990-4E31-932B-75BB21DDFF4E}" dt="2025-04-20T12:18:57.796" v="57" actId="26606"/>
          <ac:spMkLst>
            <pc:docMk/>
            <pc:sldMk cId="539940131" sldId="257"/>
            <ac:spMk id="37" creationId="{166F75A4-C475-4941-8EE2-B80A06A2C1BB}"/>
          </ac:spMkLst>
        </pc:spChg>
        <pc:spChg chg="add">
          <ac:chgData name="Hugues Hemelhof" userId="2f6bf3c7-275f-4126-93ee-9e46728fa4d9" providerId="ADAL" clId="{A521C9D5-D990-4E31-932B-75BB21DDFF4E}" dt="2025-04-20T12:18:57.796" v="57" actId="26606"/>
          <ac:spMkLst>
            <pc:docMk/>
            <pc:sldMk cId="539940131" sldId="257"/>
            <ac:spMk id="39" creationId="{A032553A-72E8-4B0D-8405-FF9771C9AF05}"/>
          </ac:spMkLst>
        </pc:spChg>
        <pc:spChg chg="add">
          <ac:chgData name="Hugues Hemelhof" userId="2f6bf3c7-275f-4126-93ee-9e46728fa4d9" providerId="ADAL" clId="{A521C9D5-D990-4E31-932B-75BB21DDFF4E}" dt="2025-04-20T12:18:57.796" v="57" actId="26606"/>
          <ac:spMkLst>
            <pc:docMk/>
            <pc:sldMk cId="539940131" sldId="257"/>
            <ac:spMk id="41" creationId="{765800AC-C3B9-498E-87BC-29FAE4C76B21}"/>
          </ac:spMkLst>
        </pc:spChg>
        <pc:spChg chg="add">
          <ac:chgData name="Hugues Hemelhof" userId="2f6bf3c7-275f-4126-93ee-9e46728fa4d9" providerId="ADAL" clId="{A521C9D5-D990-4E31-932B-75BB21DDFF4E}" dt="2025-04-20T12:18:57.796" v="57" actId="26606"/>
          <ac:spMkLst>
            <pc:docMk/>
            <pc:sldMk cId="539940131" sldId="257"/>
            <ac:spMk id="43" creationId="{1F9D6ACB-2FF4-49F9-978A-E0D5327FC635}"/>
          </ac:spMkLst>
        </pc:spChg>
        <pc:picChg chg="add mod">
          <ac:chgData name="Hugues Hemelhof" userId="2f6bf3c7-275f-4126-93ee-9e46728fa4d9" providerId="ADAL" clId="{A521C9D5-D990-4E31-932B-75BB21DDFF4E}" dt="2025-04-20T16:47:32.483" v="1617" actId="1076"/>
          <ac:picMkLst>
            <pc:docMk/>
            <pc:sldMk cId="539940131" sldId="257"/>
            <ac:picMk id="3" creationId="{ABE86F31-6A30-9B1F-DA68-C8726C404AF4}"/>
          </ac:picMkLst>
        </pc:picChg>
      </pc:sldChg>
      <pc:sldChg chg="addSp delSp modSp add mod">
        <pc:chgData name="Hugues Hemelhof" userId="2f6bf3c7-275f-4126-93ee-9e46728fa4d9" providerId="ADAL" clId="{A521C9D5-D990-4E31-932B-75BB21DDFF4E}" dt="2025-04-20T15:53:34.846" v="942" actId="20577"/>
        <pc:sldMkLst>
          <pc:docMk/>
          <pc:sldMk cId="626783224" sldId="258"/>
        </pc:sldMkLst>
        <pc:spChg chg="mod">
          <ac:chgData name="Hugues Hemelhof" userId="2f6bf3c7-275f-4126-93ee-9e46728fa4d9" providerId="ADAL" clId="{A521C9D5-D990-4E31-932B-75BB21DDFF4E}" dt="2025-04-20T15:53:34.846" v="942" actId="20577"/>
          <ac:spMkLst>
            <pc:docMk/>
            <pc:sldMk cId="626783224" sldId="258"/>
            <ac:spMk id="5" creationId="{A7B66825-D58F-79C6-C327-7BFC6E338B07}"/>
          </ac:spMkLst>
        </pc:spChg>
        <pc:spChg chg="mod">
          <ac:chgData name="Hugues Hemelhof" userId="2f6bf3c7-275f-4126-93ee-9e46728fa4d9" providerId="ADAL" clId="{A521C9D5-D990-4E31-932B-75BB21DDFF4E}" dt="2025-04-20T12:36:58.301" v="393" actId="20577"/>
          <ac:spMkLst>
            <pc:docMk/>
            <pc:sldMk cId="626783224" sldId="258"/>
            <ac:spMk id="9" creationId="{82E913C1-1D85-93DB-554C-FC4DA1890AE6}"/>
          </ac:spMkLst>
        </pc:spChg>
        <pc:picChg chg="add mod">
          <ac:chgData name="Hugues Hemelhof" userId="2f6bf3c7-275f-4126-93ee-9e46728fa4d9" providerId="ADAL" clId="{A521C9D5-D990-4E31-932B-75BB21DDFF4E}" dt="2025-04-20T12:36:04.967" v="389" actId="14100"/>
          <ac:picMkLst>
            <pc:docMk/>
            <pc:sldMk cId="626783224" sldId="258"/>
            <ac:picMk id="6" creationId="{EBD8082E-5C35-F333-2A5E-CBE047445A07}"/>
          </ac:picMkLst>
        </pc:picChg>
      </pc:sldChg>
      <pc:sldChg chg="addSp delSp modSp add mod">
        <pc:chgData name="Hugues Hemelhof" userId="2f6bf3c7-275f-4126-93ee-9e46728fa4d9" providerId="ADAL" clId="{A521C9D5-D990-4E31-932B-75BB21DDFF4E}" dt="2025-04-27T09:33:06.059" v="1793" actId="14100"/>
        <pc:sldMkLst>
          <pc:docMk/>
          <pc:sldMk cId="2079046424" sldId="259"/>
        </pc:sldMkLst>
        <pc:spChg chg="mod">
          <ac:chgData name="Hugues Hemelhof" userId="2f6bf3c7-275f-4126-93ee-9e46728fa4d9" providerId="ADAL" clId="{A521C9D5-D990-4E31-932B-75BB21DDFF4E}" dt="2025-04-27T09:30:05.268" v="1773" actId="20577"/>
          <ac:spMkLst>
            <pc:docMk/>
            <pc:sldMk cId="2079046424" sldId="259"/>
            <ac:spMk id="5" creationId="{444865FE-8EE6-F9A3-C87F-24A5F8783A33}"/>
          </ac:spMkLst>
        </pc:spChg>
        <pc:spChg chg="mod">
          <ac:chgData name="Hugues Hemelhof" userId="2f6bf3c7-275f-4126-93ee-9e46728fa4d9" providerId="ADAL" clId="{A521C9D5-D990-4E31-932B-75BB21DDFF4E}" dt="2025-04-20T16:01:56.764" v="943" actId="26606"/>
          <ac:spMkLst>
            <pc:docMk/>
            <pc:sldMk cId="2079046424" sldId="259"/>
            <ac:spMk id="9" creationId="{23D25DA8-1FB1-C09E-0C2A-1BAF81B4C056}"/>
          </ac:spMkLst>
        </pc:spChg>
        <pc:spChg chg="add">
          <ac:chgData name="Hugues Hemelhof" userId="2f6bf3c7-275f-4126-93ee-9e46728fa4d9" providerId="ADAL" clId="{A521C9D5-D990-4E31-932B-75BB21DDFF4E}" dt="2025-04-20T16:01:56.764" v="943" actId="26606"/>
          <ac:spMkLst>
            <pc:docMk/>
            <pc:sldMk cId="2079046424" sldId="259"/>
            <ac:spMk id="77" creationId="{A65AC7D1-EAA9-48F5-B509-60A7F50BF703}"/>
          </ac:spMkLst>
        </pc:spChg>
        <pc:spChg chg="add">
          <ac:chgData name="Hugues Hemelhof" userId="2f6bf3c7-275f-4126-93ee-9e46728fa4d9" providerId="ADAL" clId="{A521C9D5-D990-4E31-932B-75BB21DDFF4E}" dt="2025-04-20T16:01:56.764" v="943" actId="26606"/>
          <ac:spMkLst>
            <pc:docMk/>
            <pc:sldMk cId="2079046424" sldId="259"/>
            <ac:spMk id="79" creationId="{D6320AF9-619A-4175-865B-5663E1AEF4C5}"/>
          </ac:spMkLst>
        </pc:spChg>
        <pc:spChg chg="add">
          <ac:chgData name="Hugues Hemelhof" userId="2f6bf3c7-275f-4126-93ee-9e46728fa4d9" providerId="ADAL" clId="{A521C9D5-D990-4E31-932B-75BB21DDFF4E}" dt="2025-04-20T16:01:56.764" v="943" actId="26606"/>
          <ac:spMkLst>
            <pc:docMk/>
            <pc:sldMk cId="2079046424" sldId="259"/>
            <ac:spMk id="85" creationId="{7E018740-5C2B-4A41-AC1A-7E68D1EC1954}"/>
          </ac:spMkLst>
        </pc:spChg>
        <pc:spChg chg="add">
          <ac:chgData name="Hugues Hemelhof" userId="2f6bf3c7-275f-4126-93ee-9e46728fa4d9" providerId="ADAL" clId="{A521C9D5-D990-4E31-932B-75BB21DDFF4E}" dt="2025-04-20T16:01:56.764" v="943" actId="26606"/>
          <ac:spMkLst>
            <pc:docMk/>
            <pc:sldMk cId="2079046424" sldId="259"/>
            <ac:spMk id="87" creationId="{166F75A4-C475-4941-8EE2-B80A06A2C1BB}"/>
          </ac:spMkLst>
        </pc:spChg>
        <pc:spChg chg="add">
          <ac:chgData name="Hugues Hemelhof" userId="2f6bf3c7-275f-4126-93ee-9e46728fa4d9" providerId="ADAL" clId="{A521C9D5-D990-4E31-932B-75BB21DDFF4E}" dt="2025-04-20T16:01:56.764" v="943" actId="26606"/>
          <ac:spMkLst>
            <pc:docMk/>
            <pc:sldMk cId="2079046424" sldId="259"/>
            <ac:spMk id="89" creationId="{A032553A-72E8-4B0D-8405-FF9771C9AF05}"/>
          </ac:spMkLst>
        </pc:spChg>
        <pc:spChg chg="add">
          <ac:chgData name="Hugues Hemelhof" userId="2f6bf3c7-275f-4126-93ee-9e46728fa4d9" providerId="ADAL" clId="{A521C9D5-D990-4E31-932B-75BB21DDFF4E}" dt="2025-04-20T16:01:56.764" v="943" actId="26606"/>
          <ac:spMkLst>
            <pc:docMk/>
            <pc:sldMk cId="2079046424" sldId="259"/>
            <ac:spMk id="91" creationId="{765800AC-C3B9-498E-87BC-29FAE4C76B21}"/>
          </ac:spMkLst>
        </pc:spChg>
        <pc:spChg chg="add">
          <ac:chgData name="Hugues Hemelhof" userId="2f6bf3c7-275f-4126-93ee-9e46728fa4d9" providerId="ADAL" clId="{A521C9D5-D990-4E31-932B-75BB21DDFF4E}" dt="2025-04-20T16:01:56.764" v="943" actId="26606"/>
          <ac:spMkLst>
            <pc:docMk/>
            <pc:sldMk cId="2079046424" sldId="259"/>
            <ac:spMk id="93" creationId="{1F9D6ACB-2FF4-49F9-978A-E0D5327FC635}"/>
          </ac:spMkLst>
        </pc:spChg>
        <pc:spChg chg="add">
          <ac:chgData name="Hugues Hemelhof" userId="2f6bf3c7-275f-4126-93ee-9e46728fa4d9" providerId="ADAL" clId="{A521C9D5-D990-4E31-932B-75BB21DDFF4E}" dt="2025-04-20T16:01:56.764" v="943" actId="26606"/>
          <ac:spMkLst>
            <pc:docMk/>
            <pc:sldMk cId="2079046424" sldId="259"/>
            <ac:spMk id="95" creationId="{A5EC319D-0FEA-4B95-A3EA-01E35672C95B}"/>
          </ac:spMkLst>
        </pc:spChg>
        <pc:picChg chg="add mod">
          <ac:chgData name="Hugues Hemelhof" userId="2f6bf3c7-275f-4126-93ee-9e46728fa4d9" providerId="ADAL" clId="{A521C9D5-D990-4E31-932B-75BB21DDFF4E}" dt="2025-04-27T09:33:06.059" v="1793" actId="14100"/>
          <ac:picMkLst>
            <pc:docMk/>
            <pc:sldMk cId="2079046424" sldId="259"/>
            <ac:picMk id="3" creationId="{2A0B21D6-73B3-9161-9A56-A4519B5F9388}"/>
          </ac:picMkLst>
        </pc:picChg>
      </pc:sldChg>
      <pc:sldChg chg="addSp delSp modSp add mod">
        <pc:chgData name="Hugues Hemelhof" userId="2f6bf3c7-275f-4126-93ee-9e46728fa4d9" providerId="ADAL" clId="{A521C9D5-D990-4E31-932B-75BB21DDFF4E}" dt="2025-04-27T09:28:53.079" v="1730" actId="20577"/>
        <pc:sldMkLst>
          <pc:docMk/>
          <pc:sldMk cId="3524656929" sldId="260"/>
        </pc:sldMkLst>
        <pc:spChg chg="mod">
          <ac:chgData name="Hugues Hemelhof" userId="2f6bf3c7-275f-4126-93ee-9e46728fa4d9" providerId="ADAL" clId="{A521C9D5-D990-4E31-932B-75BB21DDFF4E}" dt="2025-04-27T09:28:53.079" v="1730" actId="20577"/>
          <ac:spMkLst>
            <pc:docMk/>
            <pc:sldMk cId="3524656929" sldId="260"/>
            <ac:spMk id="5" creationId="{212E04B7-640A-63FC-F532-E53806FF32AA}"/>
          </ac:spMkLst>
        </pc:spChg>
        <pc:spChg chg="mod">
          <ac:chgData name="Hugues Hemelhof" userId="2f6bf3c7-275f-4126-93ee-9e46728fa4d9" providerId="ADAL" clId="{A521C9D5-D990-4E31-932B-75BB21DDFF4E}" dt="2025-04-20T16:02:13.575" v="945" actId="26606"/>
          <ac:spMkLst>
            <pc:docMk/>
            <pc:sldMk cId="3524656929" sldId="260"/>
            <ac:spMk id="9" creationId="{C9BC1965-096B-6C99-2A42-C5A0D1B0D65E}"/>
          </ac:spMkLst>
        </pc:spChg>
        <pc:spChg chg="add">
          <ac:chgData name="Hugues Hemelhof" userId="2f6bf3c7-275f-4126-93ee-9e46728fa4d9" providerId="ADAL" clId="{A521C9D5-D990-4E31-932B-75BB21DDFF4E}" dt="2025-04-20T16:02:13.575" v="945" actId="26606"/>
          <ac:spMkLst>
            <pc:docMk/>
            <pc:sldMk cId="3524656929" sldId="260"/>
            <ac:spMk id="77" creationId="{A65AC7D1-EAA9-48F5-B509-60A7F50BF703}"/>
          </ac:spMkLst>
        </pc:spChg>
        <pc:spChg chg="add">
          <ac:chgData name="Hugues Hemelhof" userId="2f6bf3c7-275f-4126-93ee-9e46728fa4d9" providerId="ADAL" clId="{A521C9D5-D990-4E31-932B-75BB21DDFF4E}" dt="2025-04-20T16:02:13.575" v="945" actId="26606"/>
          <ac:spMkLst>
            <pc:docMk/>
            <pc:sldMk cId="3524656929" sldId="260"/>
            <ac:spMk id="79" creationId="{D6320AF9-619A-4175-865B-5663E1AEF4C5}"/>
          </ac:spMkLst>
        </pc:spChg>
        <pc:spChg chg="add">
          <ac:chgData name="Hugues Hemelhof" userId="2f6bf3c7-275f-4126-93ee-9e46728fa4d9" providerId="ADAL" clId="{A521C9D5-D990-4E31-932B-75BB21DDFF4E}" dt="2025-04-20T16:02:13.575" v="945" actId="26606"/>
          <ac:spMkLst>
            <pc:docMk/>
            <pc:sldMk cId="3524656929" sldId="260"/>
            <ac:spMk id="85" creationId="{7E018740-5C2B-4A41-AC1A-7E68D1EC1954}"/>
          </ac:spMkLst>
        </pc:spChg>
        <pc:spChg chg="add">
          <ac:chgData name="Hugues Hemelhof" userId="2f6bf3c7-275f-4126-93ee-9e46728fa4d9" providerId="ADAL" clId="{A521C9D5-D990-4E31-932B-75BB21DDFF4E}" dt="2025-04-20T16:02:13.575" v="945" actId="26606"/>
          <ac:spMkLst>
            <pc:docMk/>
            <pc:sldMk cId="3524656929" sldId="260"/>
            <ac:spMk id="87" creationId="{166F75A4-C475-4941-8EE2-B80A06A2C1BB}"/>
          </ac:spMkLst>
        </pc:spChg>
        <pc:spChg chg="add">
          <ac:chgData name="Hugues Hemelhof" userId="2f6bf3c7-275f-4126-93ee-9e46728fa4d9" providerId="ADAL" clId="{A521C9D5-D990-4E31-932B-75BB21DDFF4E}" dt="2025-04-20T16:02:13.575" v="945" actId="26606"/>
          <ac:spMkLst>
            <pc:docMk/>
            <pc:sldMk cId="3524656929" sldId="260"/>
            <ac:spMk id="89" creationId="{A032553A-72E8-4B0D-8405-FF9771C9AF05}"/>
          </ac:spMkLst>
        </pc:spChg>
        <pc:spChg chg="add">
          <ac:chgData name="Hugues Hemelhof" userId="2f6bf3c7-275f-4126-93ee-9e46728fa4d9" providerId="ADAL" clId="{A521C9D5-D990-4E31-932B-75BB21DDFF4E}" dt="2025-04-20T16:02:13.575" v="945" actId="26606"/>
          <ac:spMkLst>
            <pc:docMk/>
            <pc:sldMk cId="3524656929" sldId="260"/>
            <ac:spMk id="91" creationId="{765800AC-C3B9-498E-87BC-29FAE4C76B21}"/>
          </ac:spMkLst>
        </pc:spChg>
        <pc:spChg chg="add">
          <ac:chgData name="Hugues Hemelhof" userId="2f6bf3c7-275f-4126-93ee-9e46728fa4d9" providerId="ADAL" clId="{A521C9D5-D990-4E31-932B-75BB21DDFF4E}" dt="2025-04-20T16:02:13.575" v="945" actId="26606"/>
          <ac:spMkLst>
            <pc:docMk/>
            <pc:sldMk cId="3524656929" sldId="260"/>
            <ac:spMk id="93" creationId="{1F9D6ACB-2FF4-49F9-978A-E0D5327FC635}"/>
          </ac:spMkLst>
        </pc:spChg>
        <pc:spChg chg="add">
          <ac:chgData name="Hugues Hemelhof" userId="2f6bf3c7-275f-4126-93ee-9e46728fa4d9" providerId="ADAL" clId="{A521C9D5-D990-4E31-932B-75BB21DDFF4E}" dt="2025-04-20T16:02:13.575" v="945" actId="26606"/>
          <ac:spMkLst>
            <pc:docMk/>
            <pc:sldMk cId="3524656929" sldId="260"/>
            <ac:spMk id="95" creationId="{A5EC319D-0FEA-4B95-A3EA-01E35672C95B}"/>
          </ac:spMkLst>
        </pc:spChg>
        <pc:picChg chg="add mod">
          <ac:chgData name="Hugues Hemelhof" userId="2f6bf3c7-275f-4126-93ee-9e46728fa4d9" providerId="ADAL" clId="{A521C9D5-D990-4E31-932B-75BB21DDFF4E}" dt="2025-04-20T16:02:27.044" v="948" actId="1076"/>
          <ac:picMkLst>
            <pc:docMk/>
            <pc:sldMk cId="3524656929" sldId="260"/>
            <ac:picMk id="2" creationId="{23155029-55CB-1AE3-7FFF-D67B2FA14FB1}"/>
          </ac:picMkLst>
        </pc:picChg>
      </pc:sldChg>
      <pc:sldChg chg="addSp delSp modSp add mod ord">
        <pc:chgData name="Hugues Hemelhof" userId="2f6bf3c7-275f-4126-93ee-9e46728fa4d9" providerId="ADAL" clId="{A521C9D5-D990-4E31-932B-75BB21DDFF4E}" dt="2025-04-27T09:51:25.546" v="2004" actId="20577"/>
        <pc:sldMkLst>
          <pc:docMk/>
          <pc:sldMk cId="1263906775" sldId="261"/>
        </pc:sldMkLst>
        <pc:spChg chg="add mod">
          <ac:chgData name="Hugues Hemelhof" userId="2f6bf3c7-275f-4126-93ee-9e46728fa4d9" providerId="ADAL" clId="{A521C9D5-D990-4E31-932B-75BB21DDFF4E}" dt="2025-04-27T09:51:25.546" v="2004" actId="20577"/>
          <ac:spMkLst>
            <pc:docMk/>
            <pc:sldMk cId="1263906775" sldId="261"/>
            <ac:spMk id="3" creationId="{5F29E465-4ED0-1138-DEC1-2E2725A74E79}"/>
          </ac:spMkLst>
        </pc:spChg>
        <pc:spChg chg="mod">
          <ac:chgData name="Hugues Hemelhof" userId="2f6bf3c7-275f-4126-93ee-9e46728fa4d9" providerId="ADAL" clId="{A521C9D5-D990-4E31-932B-75BB21DDFF4E}" dt="2025-04-20T16:06:09.912" v="995" actId="1076"/>
          <ac:spMkLst>
            <pc:docMk/>
            <pc:sldMk cId="1263906775" sldId="261"/>
            <ac:spMk id="9" creationId="{D7B8F659-1C0C-D07E-2D99-25A43D740646}"/>
          </ac:spMkLst>
        </pc:spChg>
        <pc:picChg chg="add mod">
          <ac:chgData name="Hugues Hemelhof" userId="2f6bf3c7-275f-4126-93ee-9e46728fa4d9" providerId="ADAL" clId="{A521C9D5-D990-4E31-932B-75BB21DDFF4E}" dt="2025-04-20T16:08:30.591" v="1093" actId="1076"/>
          <ac:picMkLst>
            <pc:docMk/>
            <pc:sldMk cId="1263906775" sldId="261"/>
            <ac:picMk id="2" creationId="{DDF1E2D1-4C8B-F981-7EBD-9A26B2B6288D}"/>
          </ac:picMkLst>
        </pc:picChg>
      </pc:sldChg>
      <pc:sldChg chg="addSp delSp modSp add mod">
        <pc:chgData name="Hugues Hemelhof" userId="2f6bf3c7-275f-4126-93ee-9e46728fa4d9" providerId="ADAL" clId="{A521C9D5-D990-4E31-932B-75BB21DDFF4E}" dt="2025-04-27T10:05:23.670" v="2496" actId="6549"/>
        <pc:sldMkLst>
          <pc:docMk/>
          <pc:sldMk cId="241672662" sldId="262"/>
        </pc:sldMkLst>
        <pc:spChg chg="mod">
          <ac:chgData name="Hugues Hemelhof" userId="2f6bf3c7-275f-4126-93ee-9e46728fa4d9" providerId="ADAL" clId="{A521C9D5-D990-4E31-932B-75BB21DDFF4E}" dt="2025-04-27T09:54:10.092" v="2091" actId="1076"/>
          <ac:spMkLst>
            <pc:docMk/>
            <pc:sldMk cId="241672662" sldId="262"/>
            <ac:spMk id="3" creationId="{6C27838D-F111-D9B9-525E-7017A553E412}"/>
          </ac:spMkLst>
        </pc:spChg>
        <pc:spChg chg="add mod">
          <ac:chgData name="Hugues Hemelhof" userId="2f6bf3c7-275f-4126-93ee-9e46728fa4d9" providerId="ADAL" clId="{A521C9D5-D990-4E31-932B-75BB21DDFF4E}" dt="2025-04-27T10:05:23.670" v="2496" actId="6549"/>
          <ac:spMkLst>
            <pc:docMk/>
            <pc:sldMk cId="241672662" sldId="262"/>
            <ac:spMk id="5" creationId="{7F7011BB-C078-A148-C4F4-CD90E39F45E4}"/>
          </ac:spMkLst>
        </pc:spChg>
        <pc:spChg chg="mod">
          <ac:chgData name="Hugues Hemelhof" userId="2f6bf3c7-275f-4126-93ee-9e46728fa4d9" providerId="ADAL" clId="{A521C9D5-D990-4E31-932B-75BB21DDFF4E}" dt="2025-04-27T09:54:34.222" v="2094" actId="1076"/>
          <ac:spMkLst>
            <pc:docMk/>
            <pc:sldMk cId="241672662" sldId="262"/>
            <ac:spMk id="9" creationId="{2A7988B8-EB34-63CE-A1F8-6DDDF67171DC}"/>
          </ac:spMkLst>
        </pc:spChg>
      </pc:sldChg>
      <pc:sldChg chg="delSp modSp add mod ord">
        <pc:chgData name="Hugues Hemelhof" userId="2f6bf3c7-275f-4126-93ee-9e46728fa4d9" providerId="ADAL" clId="{A521C9D5-D990-4E31-932B-75BB21DDFF4E}" dt="2025-04-20T16:34:12.574" v="1615" actId="1076"/>
        <pc:sldMkLst>
          <pc:docMk/>
          <pc:sldMk cId="1439394592" sldId="263"/>
        </pc:sldMkLst>
        <pc:spChg chg="mod">
          <ac:chgData name="Hugues Hemelhof" userId="2f6bf3c7-275f-4126-93ee-9e46728fa4d9" providerId="ADAL" clId="{A521C9D5-D990-4E31-932B-75BB21DDFF4E}" dt="2025-04-20T16:34:12.574" v="1615" actId="1076"/>
          <ac:spMkLst>
            <pc:docMk/>
            <pc:sldMk cId="1439394592" sldId="263"/>
            <ac:spMk id="9" creationId="{2B01956B-5E39-4582-DC3A-E83077C2D28C}"/>
          </ac:spMkLst>
        </pc:spChg>
      </pc:sldChg>
      <pc:sldChg chg="addSp modSp add mod">
        <pc:chgData name="Hugues Hemelhof" userId="2f6bf3c7-275f-4126-93ee-9e46728fa4d9" providerId="ADAL" clId="{A521C9D5-D990-4E31-932B-75BB21DDFF4E}" dt="2025-04-27T10:03:27.592" v="2464" actId="14100"/>
        <pc:sldMkLst>
          <pc:docMk/>
          <pc:sldMk cId="1056617357" sldId="264"/>
        </pc:sldMkLst>
        <pc:spChg chg="add mod">
          <ac:chgData name="Hugues Hemelhof" userId="2f6bf3c7-275f-4126-93ee-9e46728fa4d9" providerId="ADAL" clId="{A521C9D5-D990-4E31-932B-75BB21DDFF4E}" dt="2025-04-27T10:03:27.592" v="2464" actId="14100"/>
          <ac:spMkLst>
            <pc:docMk/>
            <pc:sldMk cId="1056617357" sldId="264"/>
            <ac:spMk id="2" creationId="{8E62F41F-4A9D-3DE7-9DF0-FCE9F14D7012}"/>
          </ac:spMkLst>
        </pc:spChg>
        <pc:spChg chg="mod">
          <ac:chgData name="Hugues Hemelhof" userId="2f6bf3c7-275f-4126-93ee-9e46728fa4d9" providerId="ADAL" clId="{A521C9D5-D990-4E31-932B-75BB21DDFF4E}" dt="2025-04-27T09:55:18.063" v="2121" actId="20577"/>
          <ac:spMkLst>
            <pc:docMk/>
            <pc:sldMk cId="1056617357" sldId="264"/>
            <ac:spMk id="9" creationId="{7A16AC4D-AC97-2254-278D-211CEF29E4E4}"/>
          </ac:spMkLst>
        </pc:spChg>
      </pc:sldChg>
      <pc:sldChg chg="modSp add del mod ord">
        <pc:chgData name="Hugues Hemelhof" userId="2f6bf3c7-275f-4126-93ee-9e46728fa4d9" providerId="ADAL" clId="{A521C9D5-D990-4E31-932B-75BB21DDFF4E}" dt="2025-04-27T10:06:51.326" v="2506" actId="2696"/>
        <pc:sldMkLst>
          <pc:docMk/>
          <pc:sldMk cId="3829077201" sldId="265"/>
        </pc:sldMkLst>
        <pc:spChg chg="mod">
          <ac:chgData name="Hugues Hemelhof" userId="2f6bf3c7-275f-4126-93ee-9e46728fa4d9" providerId="ADAL" clId="{A521C9D5-D990-4E31-932B-75BB21DDFF4E}" dt="2025-04-27T10:06:40.406" v="2505" actId="20577"/>
          <ac:spMkLst>
            <pc:docMk/>
            <pc:sldMk cId="3829077201" sldId="265"/>
            <ac:spMk id="9" creationId="{5568C55A-A790-E9EE-341D-04AEE7D1ED4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AEF5D-5B05-1521-9512-9B71BADC67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BE" dirty="0"/>
              <a:t>AG 15 mai 2025</a:t>
            </a:r>
            <a:endParaRPr lang="en-B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D403D3-0731-30C0-F77C-885C642525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74591" y="4050833"/>
            <a:ext cx="1799412" cy="1096899"/>
          </a:xfrm>
        </p:spPr>
        <p:txBody>
          <a:bodyPr>
            <a:normAutofit/>
          </a:bodyPr>
          <a:lstStyle/>
          <a:p>
            <a:r>
              <a:rPr lang="fr-BE" sz="2800" dirty="0"/>
              <a:t>Mala </a:t>
            </a:r>
            <a:r>
              <a:rPr lang="fr-BE" sz="2800" dirty="0" err="1"/>
              <a:t>asbl</a:t>
            </a:r>
            <a:r>
              <a:rPr lang="fr-BE" sz="2800" dirty="0"/>
              <a:t> </a:t>
            </a:r>
            <a:endParaRPr lang="en-BE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EE9834-928B-1B42-090D-117DCA2B9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79" y="5461233"/>
            <a:ext cx="3976337" cy="108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856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3E428DC-31A2-7395-30E7-FE871FC8DD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1F2B4773-3207-44CC-B7AC-892B70498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B8267CA-A7A5-4E11-9D92-4EAC3DD3E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83D61B5-C6B4-4A4B-85AD-FEE7A54912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23">
              <a:extLst>
                <a:ext uri="{FF2B5EF4-FFF2-40B4-BE49-F238E27FC236}">
                  <a16:creationId xmlns:a16="http://schemas.microsoft.com/office/drawing/2014/main" id="{A0B67FE4-688F-4497-8BFD-157613A697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19" name="Rectangle 25">
              <a:extLst>
                <a:ext uri="{FF2B5EF4-FFF2-40B4-BE49-F238E27FC236}">
                  <a16:creationId xmlns:a16="http://schemas.microsoft.com/office/drawing/2014/main" id="{3BF5BE1A-9BAC-4581-A82B-FD8FE31595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971E5644-6772-414A-8199-E30BFB02A5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21" name="Rectangle 27">
              <a:extLst>
                <a:ext uri="{FF2B5EF4-FFF2-40B4-BE49-F238E27FC236}">
                  <a16:creationId xmlns:a16="http://schemas.microsoft.com/office/drawing/2014/main" id="{E8246D50-BB0C-408E-93FD-7B8D63A7F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22" name="Rectangle 28">
              <a:extLst>
                <a:ext uri="{FF2B5EF4-FFF2-40B4-BE49-F238E27FC236}">
                  <a16:creationId xmlns:a16="http://schemas.microsoft.com/office/drawing/2014/main" id="{AFBC5D22-68C1-44FB-8181-CB84ECAA83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23" name="Rectangle 29">
              <a:extLst>
                <a:ext uri="{FF2B5EF4-FFF2-40B4-BE49-F238E27FC236}">
                  <a16:creationId xmlns:a16="http://schemas.microsoft.com/office/drawing/2014/main" id="{FB6D0FCE-FBDB-4655-A1A7-640B1E86B5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24" name="Isosceles Triangle 23">
              <a:extLst>
                <a:ext uri="{FF2B5EF4-FFF2-40B4-BE49-F238E27FC236}">
                  <a16:creationId xmlns:a16="http://schemas.microsoft.com/office/drawing/2014/main" id="{BC8157DF-FD90-4AD6-B803-3AC0ACD8E6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3548B067-9D63-4D21-92EF-CBC9E6338C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</p:grpSp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E"/>
          </a:p>
        </p:txBody>
      </p:sp>
      <p:sp>
        <p:nvSpPr>
          <p:cNvPr id="37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E"/>
          </a:p>
        </p:txBody>
      </p: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E"/>
          </a:p>
        </p:txBody>
      </p:sp>
      <p:sp>
        <p:nvSpPr>
          <p:cNvPr id="41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E"/>
          </a:p>
        </p:txBody>
      </p: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E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C1B8A3-551C-54AE-7141-A92557863468}"/>
              </a:ext>
            </a:extLst>
          </p:cNvPr>
          <p:cNvSpPr txBox="1"/>
          <p:nvPr/>
        </p:nvSpPr>
        <p:spPr>
          <a:xfrm>
            <a:off x="7181723" y="609600"/>
            <a:ext cx="4512989" cy="22277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36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Résultats</a:t>
            </a:r>
            <a:r>
              <a:rPr lang="en-US" sz="36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6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Magasin</a:t>
            </a:r>
            <a:r>
              <a:rPr lang="en-US" sz="36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– Recettes/</a:t>
            </a:r>
            <a:r>
              <a:rPr lang="en-US" sz="36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Dépenses</a:t>
            </a:r>
            <a:endParaRPr lang="en-US" sz="36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E86F31-6A30-9B1F-DA68-C8726C404A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48" y="1723465"/>
            <a:ext cx="5531925" cy="35233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5EA6204-60F4-1F8D-8E48-A6014EB6E2C6}"/>
              </a:ext>
            </a:extLst>
          </p:cNvPr>
          <p:cNvSpPr txBox="1"/>
          <p:nvPr/>
        </p:nvSpPr>
        <p:spPr>
          <a:xfrm>
            <a:off x="7181725" y="4429759"/>
            <a:ext cx="4512988" cy="17255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rgbClr val="FFFFFF"/>
                </a:solidFill>
              </a:rPr>
              <a:t>Temples : </a:t>
            </a:r>
            <a:r>
              <a:rPr lang="en-US" dirty="0" err="1">
                <a:solidFill>
                  <a:srgbClr val="FFFFFF"/>
                </a:solidFill>
              </a:rPr>
              <a:t>revenu</a:t>
            </a:r>
            <a:r>
              <a:rPr lang="en-US" dirty="0">
                <a:solidFill>
                  <a:srgbClr val="FFFFFF"/>
                </a:solidFill>
              </a:rPr>
              <a:t> &amp; </a:t>
            </a:r>
            <a:r>
              <a:rPr lang="en-US" dirty="0" err="1">
                <a:solidFill>
                  <a:srgbClr val="FFFFFF"/>
                </a:solidFill>
              </a:rPr>
              <a:t>coût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achat</a:t>
            </a:r>
            <a:r>
              <a:rPr lang="en-US" dirty="0">
                <a:solidFill>
                  <a:srgbClr val="FFFFFF"/>
                </a:solidFill>
              </a:rPr>
              <a:t> </a:t>
            </a: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rgbClr val="FFFFFF"/>
                </a:solidFill>
              </a:rPr>
              <a:t>Frais divers : </a:t>
            </a:r>
            <a:r>
              <a:rPr lang="en-US" dirty="0" err="1">
                <a:solidFill>
                  <a:srgbClr val="FFFFFF"/>
                </a:solidFill>
              </a:rPr>
              <a:t>Loyers</a:t>
            </a:r>
            <a:r>
              <a:rPr lang="en-US" dirty="0">
                <a:solidFill>
                  <a:srgbClr val="FFFFFF"/>
                </a:solidFill>
              </a:rPr>
              <a:t> (+17.000€) &amp; </a:t>
            </a:r>
            <a:r>
              <a:rPr lang="en-US" dirty="0" err="1">
                <a:solidFill>
                  <a:srgbClr val="FFFFFF"/>
                </a:solidFill>
              </a:rPr>
              <a:t>Electricité</a:t>
            </a:r>
            <a:r>
              <a:rPr lang="en-US">
                <a:solidFill>
                  <a:srgbClr val="FFFFFF"/>
                </a:solidFill>
              </a:rPr>
              <a:t> (26.000€) IT (+5.000€)</a:t>
            </a:r>
            <a:endParaRPr lang="en-US" dirty="0">
              <a:solidFill>
                <a:srgbClr val="FFFFFF"/>
              </a:solidFill>
            </a:endParaRP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 err="1">
                <a:solidFill>
                  <a:srgbClr val="FFFFFF"/>
                </a:solidFill>
              </a:rPr>
              <a:t>Amortissement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camionnette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6AD1EA-C957-2086-B720-62A34586B0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80" y="6123963"/>
            <a:ext cx="1548652" cy="4227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8D0932E-B30B-FFAB-CFC6-E1853D7564F7}"/>
              </a:ext>
            </a:extLst>
          </p:cNvPr>
          <p:cNvSpPr txBox="1"/>
          <p:nvPr/>
        </p:nvSpPr>
        <p:spPr>
          <a:xfrm>
            <a:off x="1431491" y="1144071"/>
            <a:ext cx="6946085" cy="3523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539940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B9B5F62-7BB3-3B5A-6126-45D59FA199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1F2B4773-3207-44CC-B7AC-892B70498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2B8267CA-A7A5-4E11-9D92-4EAC3DD3E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E83D61B5-C6B4-4A4B-85AD-FEE7A54912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23">
              <a:extLst>
                <a:ext uri="{FF2B5EF4-FFF2-40B4-BE49-F238E27FC236}">
                  <a16:creationId xmlns:a16="http://schemas.microsoft.com/office/drawing/2014/main" id="{A0B67FE4-688F-4497-8BFD-157613A697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4" name="Rectangle 25">
              <a:extLst>
                <a:ext uri="{FF2B5EF4-FFF2-40B4-BE49-F238E27FC236}">
                  <a16:creationId xmlns:a16="http://schemas.microsoft.com/office/drawing/2014/main" id="{3BF5BE1A-9BAC-4581-A82B-FD8FE31595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id="{971E5644-6772-414A-8199-E30BFB02A5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6" name="Rectangle 27">
              <a:extLst>
                <a:ext uri="{FF2B5EF4-FFF2-40B4-BE49-F238E27FC236}">
                  <a16:creationId xmlns:a16="http://schemas.microsoft.com/office/drawing/2014/main" id="{E8246D50-BB0C-408E-93FD-7B8D63A7F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7" name="Rectangle 28">
              <a:extLst>
                <a:ext uri="{FF2B5EF4-FFF2-40B4-BE49-F238E27FC236}">
                  <a16:creationId xmlns:a16="http://schemas.microsoft.com/office/drawing/2014/main" id="{AFBC5D22-68C1-44FB-8181-CB84ECAA83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8" name="Rectangle 29">
              <a:extLst>
                <a:ext uri="{FF2B5EF4-FFF2-40B4-BE49-F238E27FC236}">
                  <a16:creationId xmlns:a16="http://schemas.microsoft.com/office/drawing/2014/main" id="{FB6D0FCE-FBDB-4655-A1A7-640B1E86B5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9" name="Isosceles Triangle 58">
              <a:extLst>
                <a:ext uri="{FF2B5EF4-FFF2-40B4-BE49-F238E27FC236}">
                  <a16:creationId xmlns:a16="http://schemas.microsoft.com/office/drawing/2014/main" id="{BC8157DF-FD90-4AD6-B803-3AC0ACD8E6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60" name="Isosceles Triangle 59">
              <a:extLst>
                <a:ext uri="{FF2B5EF4-FFF2-40B4-BE49-F238E27FC236}">
                  <a16:creationId xmlns:a16="http://schemas.microsoft.com/office/drawing/2014/main" id="{3548B067-9D63-4D21-92EF-CBC9E6338C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2E913C1-1D85-93DB-554C-FC4DA1890AE6}"/>
              </a:ext>
            </a:extLst>
          </p:cNvPr>
          <p:cNvSpPr txBox="1"/>
          <p:nvPr/>
        </p:nvSpPr>
        <p:spPr>
          <a:xfrm>
            <a:off x="676746" y="609600"/>
            <a:ext cx="3729076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Comptes</a:t>
            </a:r>
            <a:r>
              <a:rPr lang="en-US" sz="31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310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résultats</a:t>
            </a:r>
            <a:r>
              <a:rPr lang="en-US" sz="31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2024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B66825-D58F-79C6-C327-7BFC6E338B07}"/>
              </a:ext>
            </a:extLst>
          </p:cNvPr>
          <p:cNvSpPr txBox="1"/>
          <p:nvPr/>
        </p:nvSpPr>
        <p:spPr>
          <a:xfrm>
            <a:off x="685167" y="2160589"/>
            <a:ext cx="3720916" cy="3560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Dons 40000€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reçus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Michelle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ont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été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reversés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à SGF</a:t>
            </a: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Perte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exercice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couverte par le benefice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reporté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des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années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précédentes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le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bénéfice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du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magasin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12134,49€</a:t>
            </a: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D8082E-5C35-F333-2A5E-CBE047445A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035" y="1431488"/>
            <a:ext cx="5301234" cy="40201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A3734E5-C2C4-71E3-4086-AF1C95AC86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80" y="6123963"/>
            <a:ext cx="1548652" cy="42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783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605D9D1-93BF-5B5D-DFF5-A9BA8E64C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>
            <a:extLst>
              <a:ext uri="{FF2B5EF4-FFF2-40B4-BE49-F238E27FC236}">
                <a16:creationId xmlns:a16="http://schemas.microsoft.com/office/drawing/2014/main" id="{1F2B4773-3207-44CC-B7AC-892B70498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2B8267CA-A7A5-4E11-9D92-4EAC3DD3E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83D61B5-C6B4-4A4B-85AD-FEE7A54912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23">
              <a:extLst>
                <a:ext uri="{FF2B5EF4-FFF2-40B4-BE49-F238E27FC236}">
                  <a16:creationId xmlns:a16="http://schemas.microsoft.com/office/drawing/2014/main" id="{A0B67FE4-688F-4497-8BFD-157613A697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69" name="Rectangle 25">
              <a:extLst>
                <a:ext uri="{FF2B5EF4-FFF2-40B4-BE49-F238E27FC236}">
                  <a16:creationId xmlns:a16="http://schemas.microsoft.com/office/drawing/2014/main" id="{3BF5BE1A-9BAC-4581-A82B-FD8FE31595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70" name="Isosceles Triangle 69">
              <a:extLst>
                <a:ext uri="{FF2B5EF4-FFF2-40B4-BE49-F238E27FC236}">
                  <a16:creationId xmlns:a16="http://schemas.microsoft.com/office/drawing/2014/main" id="{971E5644-6772-414A-8199-E30BFB02A5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71" name="Rectangle 27">
              <a:extLst>
                <a:ext uri="{FF2B5EF4-FFF2-40B4-BE49-F238E27FC236}">
                  <a16:creationId xmlns:a16="http://schemas.microsoft.com/office/drawing/2014/main" id="{E8246D50-BB0C-408E-93FD-7B8D63A7F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72" name="Rectangle 28">
              <a:extLst>
                <a:ext uri="{FF2B5EF4-FFF2-40B4-BE49-F238E27FC236}">
                  <a16:creationId xmlns:a16="http://schemas.microsoft.com/office/drawing/2014/main" id="{AFBC5D22-68C1-44FB-8181-CB84ECAA83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73" name="Rectangle 29">
              <a:extLst>
                <a:ext uri="{FF2B5EF4-FFF2-40B4-BE49-F238E27FC236}">
                  <a16:creationId xmlns:a16="http://schemas.microsoft.com/office/drawing/2014/main" id="{FB6D0FCE-FBDB-4655-A1A7-640B1E86B5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BC8157DF-FD90-4AD6-B803-3AC0ACD8E6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75" name="Isosceles Triangle 74">
              <a:extLst>
                <a:ext uri="{FF2B5EF4-FFF2-40B4-BE49-F238E27FC236}">
                  <a16:creationId xmlns:a16="http://schemas.microsoft.com/office/drawing/2014/main" id="{3548B067-9D63-4D21-92EF-CBC9E6338C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</p:grpSp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E"/>
          </a:p>
        </p:txBody>
      </p:sp>
      <p:sp>
        <p:nvSpPr>
          <p:cNvPr id="87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E"/>
          </a:p>
        </p:txBody>
      </p:sp>
      <p:sp>
        <p:nvSpPr>
          <p:cNvPr id="89" name="Isosceles Triangle 88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E"/>
          </a:p>
        </p:txBody>
      </p:sp>
      <p:sp>
        <p:nvSpPr>
          <p:cNvPr id="91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E"/>
          </a:p>
        </p:txBody>
      </p:sp>
      <p:sp>
        <p:nvSpPr>
          <p:cNvPr id="93" name="Isosceles Triangle 92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E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D25DA8-1FB1-C09E-0C2A-1BAF81B4C056}"/>
              </a:ext>
            </a:extLst>
          </p:cNvPr>
          <p:cNvSpPr txBox="1"/>
          <p:nvPr/>
        </p:nvSpPr>
        <p:spPr>
          <a:xfrm>
            <a:off x="7181723" y="609600"/>
            <a:ext cx="4512989" cy="22277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36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Bilan 2024 - actif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0B21D6-73B3-9161-9A56-A4519B5F93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596" y="1342239"/>
            <a:ext cx="4904354" cy="35122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44865FE-8EE6-F9A3-C87F-24A5F8783A33}"/>
              </a:ext>
            </a:extLst>
          </p:cNvPr>
          <p:cNvSpPr txBox="1"/>
          <p:nvPr/>
        </p:nvSpPr>
        <p:spPr>
          <a:xfrm>
            <a:off x="7181725" y="2837329"/>
            <a:ext cx="4512988" cy="33179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 err="1">
                <a:solidFill>
                  <a:srgbClr val="FFFFFF"/>
                </a:solidFill>
              </a:rPr>
              <a:t>Camionnette</a:t>
            </a:r>
            <a:endParaRPr lang="en-US" dirty="0">
              <a:solidFill>
                <a:srgbClr val="FFFFFF"/>
              </a:solidFill>
            </a:endParaRP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 err="1">
                <a:solidFill>
                  <a:srgbClr val="FFFFFF"/>
                </a:solidFill>
              </a:rPr>
              <a:t>Garantie</a:t>
            </a:r>
            <a:r>
              <a:rPr lang="en-US" dirty="0">
                <a:solidFill>
                  <a:srgbClr val="FFFFFF"/>
                </a:solidFill>
              </a:rPr>
              <a:t> locative </a:t>
            </a:r>
            <a:r>
              <a:rPr lang="en-US" dirty="0" err="1">
                <a:solidFill>
                  <a:srgbClr val="FFFFFF"/>
                </a:solidFill>
              </a:rPr>
              <a:t>Malabis</a:t>
            </a:r>
            <a:endParaRPr lang="en-US" dirty="0">
              <a:solidFill>
                <a:srgbClr val="FFFFFF"/>
              </a:solidFill>
            </a:endParaRP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 err="1">
                <a:solidFill>
                  <a:srgbClr val="FFFFFF"/>
                </a:solidFill>
              </a:rPr>
              <a:t>Valeurs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disponibles</a:t>
            </a:r>
            <a:r>
              <a:rPr lang="en-US" dirty="0">
                <a:solidFill>
                  <a:srgbClr val="FFFFFF"/>
                </a:solidFill>
              </a:rPr>
              <a:t> : </a:t>
            </a:r>
            <a:r>
              <a:rPr lang="en-US" dirty="0" err="1">
                <a:solidFill>
                  <a:srgbClr val="FFFFFF"/>
                </a:solidFill>
              </a:rPr>
              <a:t>paiement</a:t>
            </a:r>
            <a:r>
              <a:rPr lang="en-US" dirty="0">
                <a:solidFill>
                  <a:srgbClr val="FFFFFF"/>
                </a:solidFill>
              </a:rPr>
              <a:t> cash camionette + </a:t>
            </a:r>
            <a:r>
              <a:rPr lang="en-US" dirty="0" err="1">
                <a:solidFill>
                  <a:srgbClr val="FFFFFF"/>
                </a:solidFill>
              </a:rPr>
              <a:t>loyer</a:t>
            </a:r>
            <a:r>
              <a:rPr lang="en-US" dirty="0">
                <a:solidFill>
                  <a:srgbClr val="FFFFFF"/>
                </a:solidFill>
              </a:rPr>
              <a:t> plus important </a:t>
            </a:r>
            <a:r>
              <a:rPr lang="en-US" dirty="0" err="1">
                <a:solidFill>
                  <a:srgbClr val="FFFFFF"/>
                </a:solidFill>
              </a:rPr>
              <a:t>Malabis</a:t>
            </a:r>
            <a:endParaRPr lang="en-US" dirty="0">
              <a:solidFill>
                <a:srgbClr val="FFFFFF"/>
              </a:solidFill>
            </a:endParaRP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 err="1">
                <a:solidFill>
                  <a:srgbClr val="FFFFFF"/>
                </a:solidFill>
              </a:rPr>
              <a:t>Créances</a:t>
            </a:r>
            <a:r>
              <a:rPr lang="en-US" dirty="0">
                <a:solidFill>
                  <a:srgbClr val="FFFFFF"/>
                </a:solidFill>
              </a:rPr>
              <a:t> (</a:t>
            </a:r>
            <a:r>
              <a:rPr lang="en-US" dirty="0" err="1">
                <a:solidFill>
                  <a:srgbClr val="FFFFFF"/>
                </a:solidFill>
              </a:rPr>
              <a:t>avance</a:t>
            </a:r>
            <a:r>
              <a:rPr lang="en-US" dirty="0">
                <a:solidFill>
                  <a:srgbClr val="FFFFFF"/>
                </a:solidFill>
              </a:rPr>
              <a:t> prochain container)</a:t>
            </a: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srgbClr val="FFFFFF"/>
                </a:solidFill>
              </a:rPr>
              <a:t>Charges à reporter (frais </a:t>
            </a:r>
            <a:r>
              <a:rPr lang="en-US" dirty="0" err="1">
                <a:solidFill>
                  <a:srgbClr val="FFFFFF"/>
                </a:solidFill>
              </a:rPr>
              <a:t>d’assurances</a:t>
            </a:r>
            <a:r>
              <a:rPr lang="en-US" dirty="0">
                <a:solidFill>
                  <a:srgbClr val="FFFFFF"/>
                </a:solidFill>
              </a:rPr>
              <a:t> + ITMC </a:t>
            </a:r>
            <a:r>
              <a:rPr lang="en-US" dirty="0" err="1">
                <a:solidFill>
                  <a:srgbClr val="FFFFFF"/>
                </a:solidFill>
              </a:rPr>
              <a:t>concernant</a:t>
            </a:r>
            <a:r>
              <a:rPr lang="en-US" dirty="0">
                <a:solidFill>
                  <a:srgbClr val="FFFFFF"/>
                </a:solidFill>
              </a:rPr>
              <a:t> 2025)</a:t>
            </a: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8A39BD-A2F8-7464-F882-BB9E9A6047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80" y="6123963"/>
            <a:ext cx="1548652" cy="42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046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3D1E648-B9E0-3767-3FDA-901898682D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>
            <a:extLst>
              <a:ext uri="{FF2B5EF4-FFF2-40B4-BE49-F238E27FC236}">
                <a16:creationId xmlns:a16="http://schemas.microsoft.com/office/drawing/2014/main" id="{1F2B4773-3207-44CC-B7AC-892B70498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2B8267CA-A7A5-4E11-9D92-4EAC3DD3E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83D61B5-C6B4-4A4B-85AD-FEE7A54912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23">
              <a:extLst>
                <a:ext uri="{FF2B5EF4-FFF2-40B4-BE49-F238E27FC236}">
                  <a16:creationId xmlns:a16="http://schemas.microsoft.com/office/drawing/2014/main" id="{A0B67FE4-688F-4497-8BFD-157613A697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69" name="Rectangle 25">
              <a:extLst>
                <a:ext uri="{FF2B5EF4-FFF2-40B4-BE49-F238E27FC236}">
                  <a16:creationId xmlns:a16="http://schemas.microsoft.com/office/drawing/2014/main" id="{3BF5BE1A-9BAC-4581-A82B-FD8FE31595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70" name="Isosceles Triangle 69">
              <a:extLst>
                <a:ext uri="{FF2B5EF4-FFF2-40B4-BE49-F238E27FC236}">
                  <a16:creationId xmlns:a16="http://schemas.microsoft.com/office/drawing/2014/main" id="{971E5644-6772-414A-8199-E30BFB02A5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71" name="Rectangle 27">
              <a:extLst>
                <a:ext uri="{FF2B5EF4-FFF2-40B4-BE49-F238E27FC236}">
                  <a16:creationId xmlns:a16="http://schemas.microsoft.com/office/drawing/2014/main" id="{E8246D50-BB0C-408E-93FD-7B8D63A7F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72" name="Rectangle 28">
              <a:extLst>
                <a:ext uri="{FF2B5EF4-FFF2-40B4-BE49-F238E27FC236}">
                  <a16:creationId xmlns:a16="http://schemas.microsoft.com/office/drawing/2014/main" id="{AFBC5D22-68C1-44FB-8181-CB84ECAA83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73" name="Rectangle 29">
              <a:extLst>
                <a:ext uri="{FF2B5EF4-FFF2-40B4-BE49-F238E27FC236}">
                  <a16:creationId xmlns:a16="http://schemas.microsoft.com/office/drawing/2014/main" id="{FB6D0FCE-FBDB-4655-A1A7-640B1E86B5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BC8157DF-FD90-4AD6-B803-3AC0ACD8E6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75" name="Isosceles Triangle 74">
              <a:extLst>
                <a:ext uri="{FF2B5EF4-FFF2-40B4-BE49-F238E27FC236}">
                  <a16:creationId xmlns:a16="http://schemas.microsoft.com/office/drawing/2014/main" id="{3548B067-9D63-4D21-92EF-CBC9E6338C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</p:grpSp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E"/>
          </a:p>
        </p:txBody>
      </p:sp>
      <p:sp>
        <p:nvSpPr>
          <p:cNvPr id="87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E"/>
          </a:p>
        </p:txBody>
      </p:sp>
      <p:sp>
        <p:nvSpPr>
          <p:cNvPr id="89" name="Isosceles Triangle 88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E"/>
          </a:p>
        </p:txBody>
      </p:sp>
      <p:sp>
        <p:nvSpPr>
          <p:cNvPr id="91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E"/>
          </a:p>
        </p:txBody>
      </p:sp>
      <p:sp>
        <p:nvSpPr>
          <p:cNvPr id="93" name="Isosceles Triangle 92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BE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BC1965-096B-6C99-2A42-C5A0D1B0D65E}"/>
              </a:ext>
            </a:extLst>
          </p:cNvPr>
          <p:cNvSpPr txBox="1"/>
          <p:nvPr/>
        </p:nvSpPr>
        <p:spPr>
          <a:xfrm>
            <a:off x="7181723" y="609600"/>
            <a:ext cx="4512989" cy="22277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36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Bilan 2024 - passif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3155029-55CB-1AE3-7FFF-D67B2FA14F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636" y="2182319"/>
            <a:ext cx="5203332" cy="24848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12E04B7-640A-63FC-F532-E53806FF32AA}"/>
              </a:ext>
            </a:extLst>
          </p:cNvPr>
          <p:cNvSpPr txBox="1"/>
          <p:nvPr/>
        </p:nvSpPr>
        <p:spPr>
          <a:xfrm>
            <a:off x="7181724" y="2837329"/>
            <a:ext cx="4666011" cy="33179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 err="1">
                <a:solidFill>
                  <a:srgbClr val="FFFFFF"/>
                </a:solidFill>
              </a:rPr>
              <a:t>Bénéfice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reporté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couvre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perte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exercice</a:t>
            </a:r>
            <a:endParaRPr lang="en-US" dirty="0">
              <a:solidFill>
                <a:srgbClr val="FFFFFF"/>
              </a:solidFill>
            </a:endParaRP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 err="1">
                <a:solidFill>
                  <a:srgbClr val="FFFFFF"/>
                </a:solidFill>
              </a:rPr>
              <a:t>Dettes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commerciales</a:t>
            </a:r>
            <a:r>
              <a:rPr lang="en-US" dirty="0">
                <a:solidFill>
                  <a:srgbClr val="FFFFFF"/>
                </a:solidFill>
              </a:rPr>
              <a:t> : 19180,95 </a:t>
            </a:r>
            <a:r>
              <a:rPr lang="en-US" dirty="0" err="1">
                <a:solidFill>
                  <a:srgbClr val="FFFFFF"/>
                </a:solidFill>
              </a:rPr>
              <a:t>EagleTrans</a:t>
            </a:r>
            <a:r>
              <a:rPr lang="en-US" dirty="0">
                <a:solidFill>
                  <a:srgbClr val="FFFFFF"/>
                </a:solidFill>
              </a:rPr>
              <a:t> facture CTN/TVA du 23/12/24 </a:t>
            </a:r>
            <a:r>
              <a:rPr lang="en-US" dirty="0" err="1">
                <a:solidFill>
                  <a:srgbClr val="FFFFFF"/>
                </a:solidFill>
              </a:rPr>
              <a:t>payée</a:t>
            </a:r>
            <a:r>
              <a:rPr lang="en-US" dirty="0">
                <a:solidFill>
                  <a:srgbClr val="FFFFFF"/>
                </a:solidFill>
              </a:rPr>
              <a:t> 3/01/25</a:t>
            </a:r>
          </a:p>
          <a:p>
            <a: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dirty="0" err="1">
                <a:solidFill>
                  <a:srgbClr val="FFFFFF"/>
                </a:solidFill>
              </a:rPr>
              <a:t>Dettes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fiscales</a:t>
            </a:r>
            <a:r>
              <a:rPr lang="en-US" dirty="0">
                <a:solidFill>
                  <a:srgbClr val="FFFFFF"/>
                </a:solidFill>
              </a:rPr>
              <a:t> : TVA</a:t>
            </a:r>
          </a:p>
          <a:p>
            <a:pPr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83C934-89AC-14B9-B66F-B029A9270D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80" y="6123963"/>
            <a:ext cx="1548652" cy="42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656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4D8266-576E-63FA-B82A-21F9DCAA2A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425E62BD-6B55-5767-9520-4998121F1C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0A37657-584E-61A1-51FA-4EA87531A0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2267786-6FB6-588A-BD90-EA3E30FEC4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23">
              <a:extLst>
                <a:ext uri="{FF2B5EF4-FFF2-40B4-BE49-F238E27FC236}">
                  <a16:creationId xmlns:a16="http://schemas.microsoft.com/office/drawing/2014/main" id="{5F18CFD4-A3AE-154B-0796-454CF32E5F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4" name="Rectangle 25">
              <a:extLst>
                <a:ext uri="{FF2B5EF4-FFF2-40B4-BE49-F238E27FC236}">
                  <a16:creationId xmlns:a16="http://schemas.microsoft.com/office/drawing/2014/main" id="{8A77F199-9BF9-89E4-54EC-F4487C5BB3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id="{9F6F30D0-D3F4-AF53-D041-F7CD073636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6" name="Rectangle 27">
              <a:extLst>
                <a:ext uri="{FF2B5EF4-FFF2-40B4-BE49-F238E27FC236}">
                  <a16:creationId xmlns:a16="http://schemas.microsoft.com/office/drawing/2014/main" id="{79BD60C7-DD4B-C405-E162-29DD8BF461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7" name="Rectangle 28">
              <a:extLst>
                <a:ext uri="{FF2B5EF4-FFF2-40B4-BE49-F238E27FC236}">
                  <a16:creationId xmlns:a16="http://schemas.microsoft.com/office/drawing/2014/main" id="{9491EFF7-F677-FB40-312B-1A132C41A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8" name="Rectangle 29">
              <a:extLst>
                <a:ext uri="{FF2B5EF4-FFF2-40B4-BE49-F238E27FC236}">
                  <a16:creationId xmlns:a16="http://schemas.microsoft.com/office/drawing/2014/main" id="{2AC5B4DE-D288-037C-0C72-60B8D4E20F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9" name="Isosceles Triangle 58">
              <a:extLst>
                <a:ext uri="{FF2B5EF4-FFF2-40B4-BE49-F238E27FC236}">
                  <a16:creationId xmlns:a16="http://schemas.microsoft.com/office/drawing/2014/main" id="{3A12D23F-8301-F45D-E2C8-985B189F0B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60" name="Isosceles Triangle 59">
              <a:extLst>
                <a:ext uri="{FF2B5EF4-FFF2-40B4-BE49-F238E27FC236}">
                  <a16:creationId xmlns:a16="http://schemas.microsoft.com/office/drawing/2014/main" id="{0660D441-EA08-02EE-7091-81DE1EAD32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7B8F659-1C0C-D07E-2D99-25A43D740646}"/>
              </a:ext>
            </a:extLst>
          </p:cNvPr>
          <p:cNvSpPr txBox="1"/>
          <p:nvPr/>
        </p:nvSpPr>
        <p:spPr>
          <a:xfrm>
            <a:off x="622659" y="311273"/>
            <a:ext cx="3729076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Donations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4550E7-C7CB-21DB-109F-8BB1AC618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80" y="6123963"/>
            <a:ext cx="1548652" cy="42276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DF1E2D1-4C8B-F981-7EBD-9A26B2B628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659" y="1632073"/>
            <a:ext cx="5770936" cy="25518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F29E465-4ED0-1138-DEC1-2E2725A74E79}"/>
              </a:ext>
            </a:extLst>
          </p:cNvPr>
          <p:cNvSpPr txBox="1"/>
          <p:nvPr/>
        </p:nvSpPr>
        <p:spPr>
          <a:xfrm>
            <a:off x="6878594" y="4352835"/>
            <a:ext cx="3108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GS : 200.000€</a:t>
            </a:r>
          </a:p>
          <a:p>
            <a:r>
              <a:rPr lang="fr-BE" dirty="0" err="1"/>
              <a:t>Jagriti</a:t>
            </a:r>
            <a:r>
              <a:rPr lang="fr-BE" dirty="0"/>
              <a:t>/</a:t>
            </a:r>
            <a:r>
              <a:rPr lang="fr-BE" dirty="0" err="1"/>
              <a:t>Apna</a:t>
            </a:r>
            <a:r>
              <a:rPr lang="fr-BE" dirty="0"/>
              <a:t> </a:t>
            </a:r>
            <a:r>
              <a:rPr lang="fr-BE" dirty="0" err="1"/>
              <a:t>Ghar</a:t>
            </a:r>
            <a:r>
              <a:rPr lang="fr-BE" dirty="0"/>
              <a:t> : 65.000€</a:t>
            </a:r>
          </a:p>
          <a:p>
            <a:endParaRPr lang="fr-BE" dirty="0"/>
          </a:p>
          <a:p>
            <a:r>
              <a:rPr lang="fr-BE" dirty="0"/>
              <a:t>SGF : 50.000€ (10.000€ direct Mala)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263906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DD416D1-3F52-5BF8-E5D8-ECE4702BAD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16705AB7-7BC2-0D2D-154C-9CCD34FE8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E5B0EE64-D854-F81D-D0FD-A6265D95B6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58C1205-83D3-8D29-61F6-461AA2415E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23">
              <a:extLst>
                <a:ext uri="{FF2B5EF4-FFF2-40B4-BE49-F238E27FC236}">
                  <a16:creationId xmlns:a16="http://schemas.microsoft.com/office/drawing/2014/main" id="{D53CEFC4-D72C-85F6-DD2C-AC1C3C5B16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4" name="Rectangle 25">
              <a:extLst>
                <a:ext uri="{FF2B5EF4-FFF2-40B4-BE49-F238E27FC236}">
                  <a16:creationId xmlns:a16="http://schemas.microsoft.com/office/drawing/2014/main" id="{FFA53C93-1EA1-067D-3C74-A088148B19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id="{6D07CADE-B5AC-6C66-E8A5-D2FB4BE0D9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6" name="Rectangle 27">
              <a:extLst>
                <a:ext uri="{FF2B5EF4-FFF2-40B4-BE49-F238E27FC236}">
                  <a16:creationId xmlns:a16="http://schemas.microsoft.com/office/drawing/2014/main" id="{7BC15CBD-E119-0658-00F7-EA1BFB75C5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7" name="Rectangle 28">
              <a:extLst>
                <a:ext uri="{FF2B5EF4-FFF2-40B4-BE49-F238E27FC236}">
                  <a16:creationId xmlns:a16="http://schemas.microsoft.com/office/drawing/2014/main" id="{500BA9A6-B9DF-7045-E3EE-EC9D06A544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8" name="Rectangle 29">
              <a:extLst>
                <a:ext uri="{FF2B5EF4-FFF2-40B4-BE49-F238E27FC236}">
                  <a16:creationId xmlns:a16="http://schemas.microsoft.com/office/drawing/2014/main" id="{C8ED055D-21B2-AA3B-C244-3E6FB1545D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9" name="Isosceles Triangle 58">
              <a:extLst>
                <a:ext uri="{FF2B5EF4-FFF2-40B4-BE49-F238E27FC236}">
                  <a16:creationId xmlns:a16="http://schemas.microsoft.com/office/drawing/2014/main" id="{9EECAB26-DF36-C75C-A6AA-7974D519B2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60" name="Isosceles Triangle 59">
              <a:extLst>
                <a:ext uri="{FF2B5EF4-FFF2-40B4-BE49-F238E27FC236}">
                  <a16:creationId xmlns:a16="http://schemas.microsoft.com/office/drawing/2014/main" id="{0EC005A9-3F0F-F0A3-9AA3-F834E52C20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A7988B8-EB34-63CE-A1F8-6DDDF67171DC}"/>
              </a:ext>
            </a:extLst>
          </p:cNvPr>
          <p:cNvSpPr txBox="1"/>
          <p:nvPr/>
        </p:nvSpPr>
        <p:spPr>
          <a:xfrm>
            <a:off x="966324" y="312153"/>
            <a:ext cx="3729076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Budget 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0A4AA2-BE0D-D98D-87B2-44E3E5D6C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80" y="6123963"/>
            <a:ext cx="1548652" cy="4227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27838D-F111-D9B9-525E-7017A553E412}"/>
              </a:ext>
            </a:extLst>
          </p:cNvPr>
          <p:cNvSpPr txBox="1"/>
          <p:nvPr/>
        </p:nvSpPr>
        <p:spPr>
          <a:xfrm>
            <a:off x="966324" y="1993605"/>
            <a:ext cx="31089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b="1" u="sng" dirty="0"/>
              <a:t>Dépenses :</a:t>
            </a:r>
          </a:p>
          <a:p>
            <a:endParaRPr lang="fr-BE" dirty="0"/>
          </a:p>
          <a:p>
            <a:r>
              <a:rPr lang="fr-BE" dirty="0" err="1"/>
              <a:t>Jagriti</a:t>
            </a:r>
            <a:r>
              <a:rPr lang="fr-BE" dirty="0"/>
              <a:t> : 5.000€</a:t>
            </a:r>
          </a:p>
          <a:p>
            <a:endParaRPr lang="fr-BE" dirty="0"/>
          </a:p>
          <a:p>
            <a:r>
              <a:rPr lang="fr-BE" dirty="0"/>
              <a:t>GS : 200.000€</a:t>
            </a:r>
          </a:p>
          <a:p>
            <a:endParaRPr lang="fr-BE" dirty="0"/>
          </a:p>
          <a:p>
            <a:r>
              <a:rPr lang="fr-BE" dirty="0"/>
              <a:t>SGF : à voir évolution ventes</a:t>
            </a:r>
          </a:p>
          <a:p>
            <a:endParaRPr lang="fr-BE" dirty="0"/>
          </a:p>
          <a:p>
            <a:r>
              <a:rPr lang="fr-BE" dirty="0"/>
              <a:t>Total budget : 205.000€</a:t>
            </a:r>
            <a:endParaRPr lang="en-B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7011BB-C078-A148-C4F4-CD90E39F45E4}"/>
              </a:ext>
            </a:extLst>
          </p:cNvPr>
          <p:cNvSpPr txBox="1"/>
          <p:nvPr/>
        </p:nvSpPr>
        <p:spPr>
          <a:xfrm>
            <a:off x="5187910" y="1993605"/>
            <a:ext cx="38380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b="1" u="sng" dirty="0"/>
              <a:t>Rentrées escomptées : </a:t>
            </a:r>
          </a:p>
          <a:p>
            <a:endParaRPr lang="fr-BE" dirty="0"/>
          </a:p>
          <a:p>
            <a:r>
              <a:rPr lang="fr-BE" dirty="0"/>
              <a:t>Donations/parrainages : 170.000€ (inclus héritage Michelle)</a:t>
            </a:r>
          </a:p>
          <a:p>
            <a:endParaRPr lang="fr-BE" dirty="0"/>
          </a:p>
          <a:p>
            <a:r>
              <a:rPr lang="fr-BE" dirty="0"/>
              <a:t>Magasin: 35.000€</a:t>
            </a:r>
          </a:p>
          <a:p>
            <a:endParaRPr lang="fr-BE" dirty="0"/>
          </a:p>
          <a:p>
            <a:endParaRPr lang="fr-BE" dirty="0"/>
          </a:p>
          <a:p>
            <a:endParaRPr lang="fr-BE" dirty="0"/>
          </a:p>
          <a:p>
            <a:r>
              <a:rPr lang="fr-BE" dirty="0"/>
              <a:t>Total budget : 205.000€</a:t>
            </a:r>
          </a:p>
        </p:txBody>
      </p:sp>
    </p:spTree>
    <p:extLst>
      <p:ext uri="{BB962C8B-B14F-4D97-AF65-F5344CB8AC3E}">
        <p14:creationId xmlns:p14="http://schemas.microsoft.com/office/powerpoint/2010/main" val="241672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F1F0303-8217-F818-7BC3-31F687BC3F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7D2914C1-EC78-3B4F-554F-F54D46A80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7BEFF868-E5EE-9620-C162-EAC721F6F2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4A897668-9774-DD32-A72D-D9F8273DD3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23">
              <a:extLst>
                <a:ext uri="{FF2B5EF4-FFF2-40B4-BE49-F238E27FC236}">
                  <a16:creationId xmlns:a16="http://schemas.microsoft.com/office/drawing/2014/main" id="{48103E13-5056-D8B2-2411-4FEC8EE401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4" name="Rectangle 25">
              <a:extLst>
                <a:ext uri="{FF2B5EF4-FFF2-40B4-BE49-F238E27FC236}">
                  <a16:creationId xmlns:a16="http://schemas.microsoft.com/office/drawing/2014/main" id="{F03CFF6C-7AB5-C6FA-6D69-8BA95D5A6A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id="{22C0EA9F-043D-6320-B518-E21BBF9BAF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6" name="Rectangle 27">
              <a:extLst>
                <a:ext uri="{FF2B5EF4-FFF2-40B4-BE49-F238E27FC236}">
                  <a16:creationId xmlns:a16="http://schemas.microsoft.com/office/drawing/2014/main" id="{419EBC27-1C1D-FF43-B68D-0C4275B48F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7" name="Rectangle 28">
              <a:extLst>
                <a:ext uri="{FF2B5EF4-FFF2-40B4-BE49-F238E27FC236}">
                  <a16:creationId xmlns:a16="http://schemas.microsoft.com/office/drawing/2014/main" id="{E20804F2-FB3F-512D-CC62-8B8A5D5CD7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8" name="Rectangle 29">
              <a:extLst>
                <a:ext uri="{FF2B5EF4-FFF2-40B4-BE49-F238E27FC236}">
                  <a16:creationId xmlns:a16="http://schemas.microsoft.com/office/drawing/2014/main" id="{DD03BCE5-7E14-8D73-4502-A901E60FF1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9" name="Isosceles Triangle 58">
              <a:extLst>
                <a:ext uri="{FF2B5EF4-FFF2-40B4-BE49-F238E27FC236}">
                  <a16:creationId xmlns:a16="http://schemas.microsoft.com/office/drawing/2014/main" id="{88DEFE6D-02A4-D49E-157D-CF0C8700E2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60" name="Isosceles Triangle 59">
              <a:extLst>
                <a:ext uri="{FF2B5EF4-FFF2-40B4-BE49-F238E27FC236}">
                  <a16:creationId xmlns:a16="http://schemas.microsoft.com/office/drawing/2014/main" id="{2CCAB108-1905-EDCE-D87C-0DF978FC75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7A16AC4D-AC97-2254-278D-211CEF29E4E4}"/>
              </a:ext>
            </a:extLst>
          </p:cNvPr>
          <p:cNvSpPr txBox="1"/>
          <p:nvPr/>
        </p:nvSpPr>
        <p:spPr>
          <a:xfrm>
            <a:off x="933052" y="227383"/>
            <a:ext cx="3729076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Evénements</a:t>
            </a:r>
            <a:r>
              <a:rPr lang="en-US" sz="31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2025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B24EAC-6741-01B9-9C47-5298B1E02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80" y="6123963"/>
            <a:ext cx="1548652" cy="42276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E62F41F-4A9D-3DE7-9DF0-FCE9F14D7012}"/>
              </a:ext>
            </a:extLst>
          </p:cNvPr>
          <p:cNvSpPr txBox="1"/>
          <p:nvPr/>
        </p:nvSpPr>
        <p:spPr>
          <a:xfrm>
            <a:off x="1098958" y="1662026"/>
            <a:ext cx="743264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/>
              <a:t>Succession Michelle clôturée -&gt; don de 53806,55€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/>
              <a:t>Investissements : gerbeur -&gt; 2745,50€</a:t>
            </a:r>
          </a:p>
          <a:p>
            <a:endParaRPr lang="fr-B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/>
              <a:t>Forte hausse de EUR par rapport INR 1€ = 97,06 INR vs 89,10 INR en 04/2024 ceci signifié qu’actuellement les paiements effectués en € couvrent plus de frais en INR (9%)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dirty="0"/>
              <a:t>Renouvellement de l’agrément pour les donations pour une période de 6 ans à partir du 01/01/2026, contrôle ok en attente des documents officiels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B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056617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CB9B21C-701F-B581-538E-4E97BE3780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FF67DEC4-1600-1657-737E-3B84059EC6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9A43594-6249-93EA-C58D-8FBABD3AD0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AF135442-E25E-D32C-1CA0-CED2104227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23">
              <a:extLst>
                <a:ext uri="{FF2B5EF4-FFF2-40B4-BE49-F238E27FC236}">
                  <a16:creationId xmlns:a16="http://schemas.microsoft.com/office/drawing/2014/main" id="{EDB81E9A-5DC0-B20C-7626-4E8F0DD6D2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4" name="Rectangle 25">
              <a:extLst>
                <a:ext uri="{FF2B5EF4-FFF2-40B4-BE49-F238E27FC236}">
                  <a16:creationId xmlns:a16="http://schemas.microsoft.com/office/drawing/2014/main" id="{E9EF4C33-96B8-3102-8822-A06EE4DFBB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id="{B932D273-C1B4-08D5-BF26-C55EFE4440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6" name="Rectangle 27">
              <a:extLst>
                <a:ext uri="{FF2B5EF4-FFF2-40B4-BE49-F238E27FC236}">
                  <a16:creationId xmlns:a16="http://schemas.microsoft.com/office/drawing/2014/main" id="{EFCE4773-6904-A34D-377C-DE420C0B70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7" name="Rectangle 28">
              <a:extLst>
                <a:ext uri="{FF2B5EF4-FFF2-40B4-BE49-F238E27FC236}">
                  <a16:creationId xmlns:a16="http://schemas.microsoft.com/office/drawing/2014/main" id="{9B4DB372-3564-092C-91BA-21DDC62515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8" name="Rectangle 29">
              <a:extLst>
                <a:ext uri="{FF2B5EF4-FFF2-40B4-BE49-F238E27FC236}">
                  <a16:creationId xmlns:a16="http://schemas.microsoft.com/office/drawing/2014/main" id="{190C2204-D87D-0322-8688-A0DCE2721C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59" name="Isosceles Triangle 58">
              <a:extLst>
                <a:ext uri="{FF2B5EF4-FFF2-40B4-BE49-F238E27FC236}">
                  <a16:creationId xmlns:a16="http://schemas.microsoft.com/office/drawing/2014/main" id="{BEE453EF-6636-7333-AF05-CF9C47E3D5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  <p:sp>
          <p:nvSpPr>
            <p:cNvPr id="60" name="Isosceles Triangle 59">
              <a:extLst>
                <a:ext uri="{FF2B5EF4-FFF2-40B4-BE49-F238E27FC236}">
                  <a16:creationId xmlns:a16="http://schemas.microsoft.com/office/drawing/2014/main" id="{262CA143-B80A-CF2E-7F62-E4BF9BC2B7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BE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B01956B-5E39-4582-DC3A-E83077C2D28C}"/>
              </a:ext>
            </a:extLst>
          </p:cNvPr>
          <p:cNvSpPr txBox="1"/>
          <p:nvPr/>
        </p:nvSpPr>
        <p:spPr>
          <a:xfrm>
            <a:off x="2385422" y="3107966"/>
            <a:ext cx="5310740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Merci pour </a:t>
            </a:r>
            <a:r>
              <a:rPr lang="en-US" sz="310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votre</a:t>
            </a:r>
            <a:r>
              <a:rPr lang="en-US" sz="31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attention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57E038-1A7D-5289-B995-5DBA716A99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80" y="6123963"/>
            <a:ext cx="1548652" cy="42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39459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TM02900688[[fn=Facet]]</Template>
  <TotalTime>271</TotalTime>
  <Words>281</Words>
  <Application>Microsoft Office PowerPoint</Application>
  <PresentationFormat>Widescreen</PresentationFormat>
  <Paragraphs>52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AG 15 mai 2025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Hugues Hemelhof</dc:creator>
  <cp:lastModifiedBy>Hugues Hemelhof</cp:lastModifiedBy>
  <cp:revision>1</cp:revision>
  <dcterms:created xsi:type="dcterms:W3CDTF">2025-04-16T15:07:57Z</dcterms:created>
  <dcterms:modified xsi:type="dcterms:W3CDTF">2025-04-27T10:10:49Z</dcterms:modified>
</cp:coreProperties>
</file>